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9" r:id="rId4"/>
    <p:sldId id="258" r:id="rId5"/>
    <p:sldId id="261" r:id="rId6"/>
    <p:sldId id="262" r:id="rId7"/>
    <p:sldId id="263" r:id="rId8"/>
    <p:sldId id="264" r:id="rId9"/>
    <p:sldId id="266" r:id="rId10"/>
    <p:sldId id="274" r:id="rId11"/>
    <p:sldId id="265" r:id="rId12"/>
    <p:sldId id="275" r:id="rId13"/>
    <p:sldId id="273" r:id="rId14"/>
    <p:sldId id="267" r:id="rId15"/>
    <p:sldId id="269" r:id="rId16"/>
    <p:sldId id="272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0"/>
      <p:bold r:id="rId23"/>
      <p:boldItalic r:id="rId24"/>
    </p:embeddedFont>
    <p:embeddedFont>
      <p:font typeface="Caudex" panose="020B0604020202020204" charset="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v2y8QkQsXXpfA0kBN1aKCSoxw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-45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8030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Sebelumnya</a:t>
            </a:r>
            <a:endParaRPr dirty="0"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fif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fif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jf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fif"/><Relationship Id="rId3" Type="http://schemas.openxmlformats.org/officeDocument/2006/relationships/image" Target="../media/image1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fif"/><Relationship Id="rId3" Type="http://schemas.openxmlformats.org/officeDocument/2006/relationships/image" Target="../media/image1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jf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fif"/><Relationship Id="rId3" Type="http://schemas.openxmlformats.org/officeDocument/2006/relationships/image" Target="../media/image1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9.jf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fif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62253" y="873100"/>
            <a:ext cx="4580465" cy="8454770"/>
            <a:chOff x="0" y="0"/>
            <a:chExt cx="4188460" cy="3444240"/>
          </a:xfrm>
        </p:grpSpPr>
        <p:sp>
          <p:nvSpPr>
            <p:cNvPr id="85" name="Google Shape;85;p1"/>
            <p:cNvSpPr/>
            <p:nvPr/>
          </p:nvSpPr>
          <p:spPr>
            <a:xfrm>
              <a:off x="38100" y="38100"/>
              <a:ext cx="4105910" cy="3368040"/>
            </a:xfrm>
            <a:custGeom>
              <a:avLst/>
              <a:gdLst/>
              <a:ahLst/>
              <a:cxnLst/>
              <a:rect l="l" t="t" r="r" b="b"/>
              <a:pathLst>
                <a:path w="4105910" h="3368040" extrusionOk="0">
                  <a:moveTo>
                    <a:pt x="0" y="0"/>
                  </a:moveTo>
                  <a:lnTo>
                    <a:pt x="4105910" y="0"/>
                  </a:lnTo>
                  <a:lnTo>
                    <a:pt x="4105910" y="3368040"/>
                  </a:lnTo>
                  <a:lnTo>
                    <a:pt x="0" y="336804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908" t="-25241" r="1059" b="-53562"/>
              </a:stretch>
            </a:blipFill>
            <a:ln>
              <a:noFill/>
            </a:ln>
          </p:spPr>
        </p:sp>
        <p:sp>
          <p:nvSpPr>
            <p:cNvPr id="86" name="Google Shape;86;p1"/>
            <p:cNvSpPr/>
            <p:nvPr/>
          </p:nvSpPr>
          <p:spPr>
            <a:xfrm>
              <a:off x="6350" y="6350"/>
              <a:ext cx="4175760" cy="3431540"/>
            </a:xfrm>
            <a:custGeom>
              <a:avLst/>
              <a:gdLst/>
              <a:ahLst/>
              <a:cxnLst/>
              <a:rect l="l" t="t" r="r" b="b"/>
              <a:pathLst>
                <a:path w="4175760" h="3431540" extrusionOk="0">
                  <a:moveTo>
                    <a:pt x="0" y="0"/>
                  </a:moveTo>
                  <a:lnTo>
                    <a:pt x="63500" y="0"/>
                  </a:lnTo>
                  <a:lnTo>
                    <a:pt x="635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  <a:moveTo>
                    <a:pt x="4112260" y="0"/>
                  </a:moveTo>
                  <a:lnTo>
                    <a:pt x="4112260" y="63500"/>
                  </a:lnTo>
                  <a:lnTo>
                    <a:pt x="4175760" y="63500"/>
                  </a:lnTo>
                  <a:lnTo>
                    <a:pt x="4175760" y="0"/>
                  </a:lnTo>
                  <a:lnTo>
                    <a:pt x="4112260" y="0"/>
                  </a:lnTo>
                  <a:close/>
                  <a:moveTo>
                    <a:pt x="2056130" y="63500"/>
                  </a:moveTo>
                  <a:lnTo>
                    <a:pt x="2119630" y="63500"/>
                  </a:lnTo>
                  <a:lnTo>
                    <a:pt x="2119630" y="0"/>
                  </a:lnTo>
                  <a:lnTo>
                    <a:pt x="2056130" y="0"/>
                  </a:lnTo>
                  <a:lnTo>
                    <a:pt x="2056130" y="63500"/>
                  </a:lnTo>
                  <a:close/>
                  <a:moveTo>
                    <a:pt x="0" y="3431540"/>
                  </a:moveTo>
                  <a:lnTo>
                    <a:pt x="63500" y="3431540"/>
                  </a:lnTo>
                  <a:lnTo>
                    <a:pt x="63500" y="3368040"/>
                  </a:lnTo>
                  <a:lnTo>
                    <a:pt x="0" y="3368040"/>
                  </a:lnTo>
                  <a:lnTo>
                    <a:pt x="0" y="3431540"/>
                  </a:lnTo>
                  <a:close/>
                  <a:moveTo>
                    <a:pt x="4112260" y="3431540"/>
                  </a:moveTo>
                  <a:lnTo>
                    <a:pt x="4175760" y="3431540"/>
                  </a:lnTo>
                  <a:lnTo>
                    <a:pt x="4175760" y="3368040"/>
                  </a:lnTo>
                  <a:lnTo>
                    <a:pt x="4112260" y="3368040"/>
                  </a:lnTo>
                  <a:lnTo>
                    <a:pt x="4112260" y="3431540"/>
                  </a:lnTo>
                  <a:close/>
                  <a:moveTo>
                    <a:pt x="2056130" y="3431540"/>
                  </a:moveTo>
                  <a:lnTo>
                    <a:pt x="2119630" y="3431540"/>
                  </a:lnTo>
                  <a:lnTo>
                    <a:pt x="2119630" y="3368040"/>
                  </a:lnTo>
                  <a:lnTo>
                    <a:pt x="2056130" y="3368040"/>
                  </a:lnTo>
                  <a:lnTo>
                    <a:pt x="2056130" y="3431540"/>
                  </a:lnTo>
                  <a:close/>
                  <a:moveTo>
                    <a:pt x="4112260" y="1684020"/>
                  </a:moveTo>
                  <a:lnTo>
                    <a:pt x="4112260" y="1747520"/>
                  </a:lnTo>
                  <a:lnTo>
                    <a:pt x="4175760" y="1747520"/>
                  </a:lnTo>
                  <a:lnTo>
                    <a:pt x="4175760" y="1684020"/>
                  </a:lnTo>
                  <a:lnTo>
                    <a:pt x="4141470" y="1684020"/>
                  </a:lnTo>
                  <a:lnTo>
                    <a:pt x="4112260" y="1684020"/>
                  </a:lnTo>
                  <a:close/>
                  <a:moveTo>
                    <a:pt x="0" y="1747520"/>
                  </a:moveTo>
                  <a:lnTo>
                    <a:pt x="63500" y="1747520"/>
                  </a:lnTo>
                  <a:lnTo>
                    <a:pt x="63500" y="1684020"/>
                  </a:lnTo>
                  <a:lnTo>
                    <a:pt x="0" y="1684020"/>
                  </a:lnTo>
                  <a:lnTo>
                    <a:pt x="0" y="174752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4188460" cy="3444240"/>
            </a:xfrm>
            <a:custGeom>
              <a:avLst/>
              <a:gdLst/>
              <a:ahLst/>
              <a:cxnLst/>
              <a:rect l="l" t="t" r="r" b="b"/>
              <a:pathLst>
                <a:path w="4188460" h="3444240" extrusionOk="0">
                  <a:moveTo>
                    <a:pt x="4188460" y="76200"/>
                  </a:moveTo>
                  <a:lnTo>
                    <a:pt x="4188460" y="0"/>
                  </a:lnTo>
                  <a:lnTo>
                    <a:pt x="4112260" y="0"/>
                  </a:lnTo>
                  <a:lnTo>
                    <a:pt x="4112260" y="31750"/>
                  </a:lnTo>
                  <a:lnTo>
                    <a:pt x="2132330" y="31750"/>
                  </a:lnTo>
                  <a:lnTo>
                    <a:pt x="2132330" y="0"/>
                  </a:lnTo>
                  <a:lnTo>
                    <a:pt x="2056130" y="0"/>
                  </a:lnTo>
                  <a:lnTo>
                    <a:pt x="2056130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84020"/>
                  </a:lnTo>
                  <a:lnTo>
                    <a:pt x="0" y="1684020"/>
                  </a:lnTo>
                  <a:lnTo>
                    <a:pt x="0" y="1760220"/>
                  </a:lnTo>
                  <a:lnTo>
                    <a:pt x="31750" y="1760220"/>
                  </a:lnTo>
                  <a:lnTo>
                    <a:pt x="31750" y="3368040"/>
                  </a:lnTo>
                  <a:lnTo>
                    <a:pt x="0" y="3368040"/>
                  </a:lnTo>
                  <a:lnTo>
                    <a:pt x="0" y="3444240"/>
                  </a:lnTo>
                  <a:lnTo>
                    <a:pt x="76200" y="3444240"/>
                  </a:lnTo>
                  <a:lnTo>
                    <a:pt x="76200" y="3412490"/>
                  </a:lnTo>
                  <a:lnTo>
                    <a:pt x="2056130" y="3412490"/>
                  </a:lnTo>
                  <a:lnTo>
                    <a:pt x="2056130" y="3444240"/>
                  </a:lnTo>
                  <a:lnTo>
                    <a:pt x="2132330" y="3444240"/>
                  </a:lnTo>
                  <a:lnTo>
                    <a:pt x="2132330" y="3412490"/>
                  </a:lnTo>
                  <a:lnTo>
                    <a:pt x="4112260" y="3412490"/>
                  </a:lnTo>
                  <a:lnTo>
                    <a:pt x="4112260" y="3444240"/>
                  </a:lnTo>
                  <a:lnTo>
                    <a:pt x="4188460" y="3444240"/>
                  </a:lnTo>
                  <a:lnTo>
                    <a:pt x="4188460" y="3368040"/>
                  </a:lnTo>
                  <a:lnTo>
                    <a:pt x="4156710" y="3368040"/>
                  </a:lnTo>
                  <a:lnTo>
                    <a:pt x="4156710" y="1760220"/>
                  </a:lnTo>
                  <a:lnTo>
                    <a:pt x="4188460" y="1760220"/>
                  </a:lnTo>
                  <a:lnTo>
                    <a:pt x="4188460" y="1684020"/>
                  </a:lnTo>
                  <a:lnTo>
                    <a:pt x="4156710" y="1684020"/>
                  </a:lnTo>
                  <a:lnTo>
                    <a:pt x="4156710" y="76200"/>
                  </a:lnTo>
                  <a:lnTo>
                    <a:pt x="4188460" y="76200"/>
                  </a:lnTo>
                  <a:close/>
                  <a:moveTo>
                    <a:pt x="4124960" y="12700"/>
                  </a:moveTo>
                  <a:lnTo>
                    <a:pt x="4175760" y="12700"/>
                  </a:lnTo>
                  <a:lnTo>
                    <a:pt x="4175760" y="63500"/>
                  </a:lnTo>
                  <a:lnTo>
                    <a:pt x="4124960" y="63500"/>
                  </a:lnTo>
                  <a:lnTo>
                    <a:pt x="4124960" y="12700"/>
                  </a:lnTo>
                  <a:close/>
                  <a:moveTo>
                    <a:pt x="2068830" y="12700"/>
                  </a:moveTo>
                  <a:lnTo>
                    <a:pt x="2119630" y="12700"/>
                  </a:lnTo>
                  <a:lnTo>
                    <a:pt x="2119630" y="63500"/>
                  </a:lnTo>
                  <a:lnTo>
                    <a:pt x="2068830" y="63500"/>
                  </a:lnTo>
                  <a:lnTo>
                    <a:pt x="2068830" y="12700"/>
                  </a:lnTo>
                  <a:close/>
                  <a:moveTo>
                    <a:pt x="12700" y="63500"/>
                  </a:moveTo>
                  <a:lnTo>
                    <a:pt x="12700" y="12700"/>
                  </a:lnTo>
                  <a:lnTo>
                    <a:pt x="63500" y="12700"/>
                  </a:lnTo>
                  <a:lnTo>
                    <a:pt x="63500" y="63500"/>
                  </a:lnTo>
                  <a:lnTo>
                    <a:pt x="12700" y="63500"/>
                  </a:lnTo>
                  <a:close/>
                  <a:moveTo>
                    <a:pt x="12700" y="1747520"/>
                  </a:moveTo>
                  <a:lnTo>
                    <a:pt x="12700" y="1696720"/>
                  </a:lnTo>
                  <a:lnTo>
                    <a:pt x="63500" y="1696720"/>
                  </a:lnTo>
                  <a:lnTo>
                    <a:pt x="63500" y="1747520"/>
                  </a:lnTo>
                  <a:lnTo>
                    <a:pt x="12700" y="1747520"/>
                  </a:lnTo>
                  <a:close/>
                  <a:moveTo>
                    <a:pt x="63500" y="3431540"/>
                  </a:moveTo>
                  <a:lnTo>
                    <a:pt x="12700" y="3431540"/>
                  </a:lnTo>
                  <a:lnTo>
                    <a:pt x="12700" y="3380740"/>
                  </a:lnTo>
                  <a:lnTo>
                    <a:pt x="63500" y="3380740"/>
                  </a:lnTo>
                  <a:lnTo>
                    <a:pt x="63500" y="3431540"/>
                  </a:lnTo>
                  <a:close/>
                  <a:moveTo>
                    <a:pt x="2119630" y="3431540"/>
                  </a:moveTo>
                  <a:lnTo>
                    <a:pt x="2068830" y="3431540"/>
                  </a:lnTo>
                  <a:lnTo>
                    <a:pt x="2068830" y="3380740"/>
                  </a:lnTo>
                  <a:lnTo>
                    <a:pt x="2119630" y="3380740"/>
                  </a:lnTo>
                  <a:lnTo>
                    <a:pt x="2119630" y="3431540"/>
                  </a:lnTo>
                  <a:close/>
                  <a:moveTo>
                    <a:pt x="4175760" y="3380740"/>
                  </a:moveTo>
                  <a:lnTo>
                    <a:pt x="4175760" y="3431540"/>
                  </a:lnTo>
                  <a:lnTo>
                    <a:pt x="4124960" y="3431540"/>
                  </a:lnTo>
                  <a:lnTo>
                    <a:pt x="4124960" y="3380740"/>
                  </a:lnTo>
                  <a:lnTo>
                    <a:pt x="4175760" y="3380740"/>
                  </a:lnTo>
                  <a:close/>
                  <a:moveTo>
                    <a:pt x="4175760" y="1747520"/>
                  </a:moveTo>
                  <a:lnTo>
                    <a:pt x="4124960" y="1747520"/>
                  </a:lnTo>
                  <a:lnTo>
                    <a:pt x="4124960" y="1696720"/>
                  </a:lnTo>
                  <a:lnTo>
                    <a:pt x="4175760" y="1696720"/>
                  </a:lnTo>
                  <a:lnTo>
                    <a:pt x="4175760" y="1747520"/>
                  </a:lnTo>
                  <a:close/>
                  <a:moveTo>
                    <a:pt x="4144010" y="1684020"/>
                  </a:moveTo>
                  <a:lnTo>
                    <a:pt x="4112260" y="1684020"/>
                  </a:lnTo>
                  <a:lnTo>
                    <a:pt x="4112260" y="1760220"/>
                  </a:lnTo>
                  <a:lnTo>
                    <a:pt x="4144010" y="1760220"/>
                  </a:lnTo>
                  <a:lnTo>
                    <a:pt x="4144010" y="3368040"/>
                  </a:lnTo>
                  <a:lnTo>
                    <a:pt x="4112260" y="3368040"/>
                  </a:lnTo>
                  <a:lnTo>
                    <a:pt x="4112260" y="3399790"/>
                  </a:lnTo>
                  <a:lnTo>
                    <a:pt x="2132330" y="3399790"/>
                  </a:lnTo>
                  <a:lnTo>
                    <a:pt x="2132330" y="3368040"/>
                  </a:lnTo>
                  <a:lnTo>
                    <a:pt x="2056130" y="3368040"/>
                  </a:lnTo>
                  <a:lnTo>
                    <a:pt x="2056130" y="3399790"/>
                  </a:lnTo>
                  <a:lnTo>
                    <a:pt x="76200" y="3399790"/>
                  </a:lnTo>
                  <a:lnTo>
                    <a:pt x="76200" y="3368040"/>
                  </a:lnTo>
                  <a:lnTo>
                    <a:pt x="44450" y="3368040"/>
                  </a:lnTo>
                  <a:lnTo>
                    <a:pt x="44450" y="1760220"/>
                  </a:lnTo>
                  <a:lnTo>
                    <a:pt x="76200" y="1760220"/>
                  </a:lnTo>
                  <a:lnTo>
                    <a:pt x="76200" y="1684020"/>
                  </a:lnTo>
                  <a:lnTo>
                    <a:pt x="44450" y="168402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056130" y="44450"/>
                  </a:lnTo>
                  <a:lnTo>
                    <a:pt x="2056130" y="76200"/>
                  </a:lnTo>
                  <a:lnTo>
                    <a:pt x="2132330" y="76200"/>
                  </a:lnTo>
                  <a:lnTo>
                    <a:pt x="2132330" y="44450"/>
                  </a:lnTo>
                  <a:lnTo>
                    <a:pt x="4112260" y="44450"/>
                  </a:lnTo>
                  <a:lnTo>
                    <a:pt x="4112260" y="76200"/>
                  </a:lnTo>
                  <a:lnTo>
                    <a:pt x="4144010" y="76200"/>
                  </a:lnTo>
                  <a:lnTo>
                    <a:pt x="4144010" y="168402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grpSp>
        <p:nvGrpSpPr>
          <p:cNvPr id="88" name="Google Shape;88;p1"/>
          <p:cNvGrpSpPr/>
          <p:nvPr/>
        </p:nvGrpSpPr>
        <p:grpSpPr>
          <a:xfrm>
            <a:off x="413731" y="873099"/>
            <a:ext cx="3661519" cy="3081268"/>
            <a:chOff x="0" y="0"/>
            <a:chExt cx="23768848" cy="20002136"/>
          </a:xfrm>
        </p:grpSpPr>
        <p:sp>
          <p:nvSpPr>
            <p:cNvPr id="89" name="Google Shape;89;p1"/>
            <p:cNvSpPr/>
            <p:nvPr/>
          </p:nvSpPr>
          <p:spPr>
            <a:xfrm>
              <a:off x="72390" y="72390"/>
              <a:ext cx="23624067" cy="19857356"/>
            </a:xfrm>
            <a:custGeom>
              <a:avLst/>
              <a:gdLst/>
              <a:ahLst/>
              <a:cxnLst/>
              <a:rect l="l" t="t" r="r" b="b"/>
              <a:pathLst>
                <a:path w="23624067" h="19857356" extrusionOk="0">
                  <a:moveTo>
                    <a:pt x="0" y="0"/>
                  </a:moveTo>
                  <a:lnTo>
                    <a:pt x="23624067" y="0"/>
                  </a:lnTo>
                  <a:lnTo>
                    <a:pt x="23624067" y="19857356"/>
                  </a:lnTo>
                  <a:lnTo>
                    <a:pt x="0" y="19857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8E8"/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0"/>
              <a:ext cx="23768848" cy="20002136"/>
            </a:xfrm>
            <a:custGeom>
              <a:avLst/>
              <a:gdLst/>
              <a:ahLst/>
              <a:cxnLst/>
              <a:rect l="l" t="t" r="r" b="b"/>
              <a:pathLst>
                <a:path w="23768848" h="20002136" extrusionOk="0">
                  <a:moveTo>
                    <a:pt x="23624068" y="19857357"/>
                  </a:moveTo>
                  <a:lnTo>
                    <a:pt x="23768848" y="19857357"/>
                  </a:lnTo>
                  <a:lnTo>
                    <a:pt x="23768848" y="20002136"/>
                  </a:lnTo>
                  <a:lnTo>
                    <a:pt x="23624068" y="20002136"/>
                  </a:lnTo>
                  <a:lnTo>
                    <a:pt x="23624068" y="19857355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857357"/>
                  </a:lnTo>
                  <a:lnTo>
                    <a:pt x="0" y="19857357"/>
                  </a:lnTo>
                  <a:lnTo>
                    <a:pt x="0" y="144780"/>
                  </a:lnTo>
                  <a:close/>
                  <a:moveTo>
                    <a:pt x="0" y="19857357"/>
                  </a:moveTo>
                  <a:lnTo>
                    <a:pt x="144780" y="19857357"/>
                  </a:lnTo>
                  <a:lnTo>
                    <a:pt x="144780" y="20002136"/>
                  </a:lnTo>
                  <a:lnTo>
                    <a:pt x="0" y="20002136"/>
                  </a:lnTo>
                  <a:lnTo>
                    <a:pt x="0" y="19857355"/>
                  </a:lnTo>
                  <a:close/>
                  <a:moveTo>
                    <a:pt x="23624068" y="144780"/>
                  </a:moveTo>
                  <a:lnTo>
                    <a:pt x="23768848" y="144780"/>
                  </a:lnTo>
                  <a:lnTo>
                    <a:pt x="23768848" y="19857357"/>
                  </a:lnTo>
                  <a:lnTo>
                    <a:pt x="23624068" y="19857357"/>
                  </a:lnTo>
                  <a:lnTo>
                    <a:pt x="23624068" y="144780"/>
                  </a:lnTo>
                  <a:close/>
                  <a:moveTo>
                    <a:pt x="144780" y="19857357"/>
                  </a:moveTo>
                  <a:lnTo>
                    <a:pt x="23624068" y="19857357"/>
                  </a:lnTo>
                  <a:lnTo>
                    <a:pt x="23624068" y="20002136"/>
                  </a:lnTo>
                  <a:lnTo>
                    <a:pt x="144780" y="20002136"/>
                  </a:lnTo>
                  <a:lnTo>
                    <a:pt x="144780" y="19857355"/>
                  </a:lnTo>
                  <a:close/>
                  <a:moveTo>
                    <a:pt x="23624068" y="0"/>
                  </a:moveTo>
                  <a:lnTo>
                    <a:pt x="23768848" y="0"/>
                  </a:lnTo>
                  <a:lnTo>
                    <a:pt x="23768848" y="144780"/>
                  </a:lnTo>
                  <a:lnTo>
                    <a:pt x="23624068" y="144780"/>
                  </a:lnTo>
                  <a:lnTo>
                    <a:pt x="2362406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3624068" y="0"/>
                  </a:lnTo>
                  <a:lnTo>
                    <a:pt x="2362406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92" name="Google Shape;92;p1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93" name="Google Shape;93;p1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grpSp>
        <p:nvGrpSpPr>
          <p:cNvPr id="94" name="Google Shape;94;p1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95" name="Google Shape;95;p1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96" name="Google Shape;96;p1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97" name="Google Shape;9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"/>
          <p:cNvGrpSpPr/>
          <p:nvPr/>
        </p:nvGrpSpPr>
        <p:grpSpPr>
          <a:xfrm>
            <a:off x="413731" y="0"/>
            <a:ext cx="1642878" cy="1028700"/>
            <a:chOff x="0" y="0"/>
            <a:chExt cx="10664788" cy="6677834"/>
          </a:xfrm>
        </p:grpSpPr>
        <p:sp>
          <p:nvSpPr>
            <p:cNvPr id="105" name="Google Shape;105;p1"/>
            <p:cNvSpPr/>
            <p:nvPr/>
          </p:nvSpPr>
          <p:spPr>
            <a:xfrm>
              <a:off x="72390" y="72390"/>
              <a:ext cx="10520008" cy="6533054"/>
            </a:xfrm>
            <a:custGeom>
              <a:avLst/>
              <a:gdLst/>
              <a:ahLst/>
              <a:cxnLst/>
              <a:rect l="l" t="t" r="r" b="b"/>
              <a:pathLst>
                <a:path w="10520008" h="6533054" extrusionOk="0">
                  <a:moveTo>
                    <a:pt x="0" y="0"/>
                  </a:moveTo>
                  <a:lnTo>
                    <a:pt x="10520008" y="0"/>
                  </a:lnTo>
                  <a:lnTo>
                    <a:pt x="10520008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  <p:sp>
          <p:nvSpPr>
            <p:cNvPr id="106" name="Google Shape;106;p1"/>
            <p:cNvSpPr/>
            <p:nvPr/>
          </p:nvSpPr>
          <p:spPr>
            <a:xfrm>
              <a:off x="0" y="0"/>
              <a:ext cx="10664788" cy="6677834"/>
            </a:xfrm>
            <a:custGeom>
              <a:avLst/>
              <a:gdLst/>
              <a:ahLst/>
              <a:cxnLst/>
              <a:rect l="l" t="t" r="r" b="b"/>
              <a:pathLst>
                <a:path w="10664788" h="6677834" extrusionOk="0">
                  <a:moveTo>
                    <a:pt x="10520007" y="6533054"/>
                  </a:moveTo>
                  <a:lnTo>
                    <a:pt x="10664788" y="6533054"/>
                  </a:lnTo>
                  <a:lnTo>
                    <a:pt x="10664788" y="6677834"/>
                  </a:lnTo>
                  <a:lnTo>
                    <a:pt x="10520007" y="6677834"/>
                  </a:lnTo>
                  <a:lnTo>
                    <a:pt x="10520007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0520007" y="144780"/>
                  </a:moveTo>
                  <a:lnTo>
                    <a:pt x="10664788" y="144780"/>
                  </a:lnTo>
                  <a:lnTo>
                    <a:pt x="10664788" y="6533054"/>
                  </a:lnTo>
                  <a:lnTo>
                    <a:pt x="10520007" y="6533054"/>
                  </a:lnTo>
                  <a:lnTo>
                    <a:pt x="10520007" y="144780"/>
                  </a:lnTo>
                  <a:close/>
                  <a:moveTo>
                    <a:pt x="144780" y="6533054"/>
                  </a:moveTo>
                  <a:lnTo>
                    <a:pt x="10520007" y="6533054"/>
                  </a:lnTo>
                  <a:lnTo>
                    <a:pt x="10520007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0520007" y="0"/>
                  </a:moveTo>
                  <a:lnTo>
                    <a:pt x="10664788" y="0"/>
                  </a:lnTo>
                  <a:lnTo>
                    <a:pt x="10664788" y="144780"/>
                  </a:lnTo>
                  <a:lnTo>
                    <a:pt x="10520007" y="144780"/>
                  </a:lnTo>
                  <a:lnTo>
                    <a:pt x="105200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520007" y="0"/>
                  </a:lnTo>
                  <a:lnTo>
                    <a:pt x="105200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sp>
        <p:nvSpPr>
          <p:cNvPr id="107" name="Google Shape;107;p1"/>
          <p:cNvSpPr txBox="1"/>
          <p:nvPr/>
        </p:nvSpPr>
        <p:spPr>
          <a:xfrm>
            <a:off x="594385" y="339090"/>
            <a:ext cx="129709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DF3E9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01</a:t>
            </a:r>
            <a:endParaRPr/>
          </a:p>
        </p:txBody>
      </p:sp>
      <p:sp>
        <p:nvSpPr>
          <p:cNvPr id="109" name="Google Shape;109;p1"/>
          <p:cNvSpPr txBox="1"/>
          <p:nvPr/>
        </p:nvSpPr>
        <p:spPr>
          <a:xfrm>
            <a:off x="2047084" y="339090"/>
            <a:ext cx="129709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3499783" y="339090"/>
            <a:ext cx="129709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grpSp>
        <p:nvGrpSpPr>
          <p:cNvPr id="111" name="Google Shape;111;p1"/>
          <p:cNvGrpSpPr/>
          <p:nvPr/>
        </p:nvGrpSpPr>
        <p:grpSpPr>
          <a:xfrm>
            <a:off x="413731" y="2014929"/>
            <a:ext cx="3661519" cy="969719"/>
            <a:chOff x="0" y="0"/>
            <a:chExt cx="23768848" cy="6294957"/>
          </a:xfrm>
        </p:grpSpPr>
        <p:sp>
          <p:nvSpPr>
            <p:cNvPr id="112" name="Google Shape;112;p1"/>
            <p:cNvSpPr/>
            <p:nvPr/>
          </p:nvSpPr>
          <p:spPr>
            <a:xfrm>
              <a:off x="72390" y="72390"/>
              <a:ext cx="23624067" cy="6150177"/>
            </a:xfrm>
            <a:custGeom>
              <a:avLst/>
              <a:gdLst/>
              <a:ahLst/>
              <a:cxnLst/>
              <a:rect l="l" t="t" r="r" b="b"/>
              <a:pathLst>
                <a:path w="23624067" h="6150177" extrusionOk="0">
                  <a:moveTo>
                    <a:pt x="0" y="0"/>
                  </a:moveTo>
                  <a:lnTo>
                    <a:pt x="23624067" y="0"/>
                  </a:lnTo>
                  <a:lnTo>
                    <a:pt x="23624067" y="6150177"/>
                  </a:lnTo>
                  <a:lnTo>
                    <a:pt x="0" y="6150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113" name="Google Shape;113;p1"/>
            <p:cNvSpPr/>
            <p:nvPr/>
          </p:nvSpPr>
          <p:spPr>
            <a:xfrm>
              <a:off x="0" y="0"/>
              <a:ext cx="23768848" cy="6294957"/>
            </a:xfrm>
            <a:custGeom>
              <a:avLst/>
              <a:gdLst/>
              <a:ahLst/>
              <a:cxnLst/>
              <a:rect l="l" t="t" r="r" b="b"/>
              <a:pathLst>
                <a:path w="23768848" h="6294957" extrusionOk="0">
                  <a:moveTo>
                    <a:pt x="23624068" y="6150177"/>
                  </a:moveTo>
                  <a:lnTo>
                    <a:pt x="23768848" y="6150177"/>
                  </a:lnTo>
                  <a:lnTo>
                    <a:pt x="23768848" y="6294957"/>
                  </a:lnTo>
                  <a:lnTo>
                    <a:pt x="23624068" y="6294957"/>
                  </a:lnTo>
                  <a:lnTo>
                    <a:pt x="23624068" y="615017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50178"/>
                  </a:lnTo>
                  <a:lnTo>
                    <a:pt x="0" y="6150178"/>
                  </a:lnTo>
                  <a:lnTo>
                    <a:pt x="0" y="144780"/>
                  </a:lnTo>
                  <a:close/>
                  <a:moveTo>
                    <a:pt x="0" y="6150178"/>
                  </a:moveTo>
                  <a:lnTo>
                    <a:pt x="144780" y="6150178"/>
                  </a:lnTo>
                  <a:lnTo>
                    <a:pt x="144780" y="6294957"/>
                  </a:lnTo>
                  <a:lnTo>
                    <a:pt x="0" y="6294957"/>
                  </a:lnTo>
                  <a:lnTo>
                    <a:pt x="0" y="6150177"/>
                  </a:lnTo>
                  <a:close/>
                  <a:moveTo>
                    <a:pt x="23624068" y="144780"/>
                  </a:moveTo>
                  <a:lnTo>
                    <a:pt x="23768848" y="144780"/>
                  </a:lnTo>
                  <a:lnTo>
                    <a:pt x="23768848" y="6150178"/>
                  </a:lnTo>
                  <a:lnTo>
                    <a:pt x="23624068" y="6150178"/>
                  </a:lnTo>
                  <a:lnTo>
                    <a:pt x="23624068" y="144780"/>
                  </a:lnTo>
                  <a:close/>
                  <a:moveTo>
                    <a:pt x="144780" y="6150177"/>
                  </a:moveTo>
                  <a:lnTo>
                    <a:pt x="23624068" y="6150177"/>
                  </a:lnTo>
                  <a:lnTo>
                    <a:pt x="23624068" y="6294957"/>
                  </a:lnTo>
                  <a:lnTo>
                    <a:pt x="144780" y="6294957"/>
                  </a:lnTo>
                  <a:lnTo>
                    <a:pt x="144780" y="6150177"/>
                  </a:lnTo>
                  <a:close/>
                  <a:moveTo>
                    <a:pt x="23624068" y="0"/>
                  </a:moveTo>
                  <a:lnTo>
                    <a:pt x="23768848" y="0"/>
                  </a:lnTo>
                  <a:lnTo>
                    <a:pt x="23768848" y="144780"/>
                  </a:lnTo>
                  <a:lnTo>
                    <a:pt x="23624068" y="144780"/>
                  </a:lnTo>
                  <a:lnTo>
                    <a:pt x="2362406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3624068" y="0"/>
                  </a:lnTo>
                  <a:lnTo>
                    <a:pt x="2362406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sp>
        <p:nvSpPr>
          <p:cNvPr id="114" name="Google Shape;114;p1"/>
          <p:cNvSpPr txBox="1"/>
          <p:nvPr/>
        </p:nvSpPr>
        <p:spPr>
          <a:xfrm>
            <a:off x="1160326" y="2324529"/>
            <a:ext cx="214927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Cover</a:t>
            </a:r>
            <a:endParaRPr/>
          </a:p>
        </p:txBody>
      </p:sp>
      <p:sp>
        <p:nvSpPr>
          <p:cNvPr id="115" name="Google Shape;115;p1"/>
          <p:cNvSpPr txBox="1"/>
          <p:nvPr/>
        </p:nvSpPr>
        <p:spPr>
          <a:xfrm>
            <a:off x="989197" y="1379959"/>
            <a:ext cx="2510586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/>
          </a:p>
        </p:txBody>
      </p:sp>
      <p:sp>
        <p:nvSpPr>
          <p:cNvPr id="116" name="Google Shape;116;p1"/>
          <p:cNvSpPr txBox="1"/>
          <p:nvPr/>
        </p:nvSpPr>
        <p:spPr>
          <a:xfrm>
            <a:off x="989197" y="3292773"/>
            <a:ext cx="2510586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/>
          </a:p>
        </p:txBody>
      </p:sp>
      <p:pic>
        <p:nvPicPr>
          <p:cNvPr id="117" name="Google Shape;117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0554" y="2499789"/>
            <a:ext cx="516975" cy="8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510130" y="1437107"/>
            <a:ext cx="77609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pc="-24" dirty="0">
                <a:latin typeface="Times New Roman" panose="02020603050405020304" pitchFamily="18" charset="0"/>
                <a:ea typeface="Manrope" pitchFamily="34" charset="-122"/>
                <a:cs typeface="Times New Roman" panose="02020603050405020304" pitchFamily="18" charset="0"/>
              </a:rPr>
              <a:t>SPK Penilaian Kinerja </a:t>
            </a:r>
            <a:r>
              <a:rPr lang="en-US" sz="4400" b="1" spc="-24" dirty="0" smtClean="0">
                <a:latin typeface="Times New Roman" panose="02020603050405020304" pitchFamily="18" charset="0"/>
                <a:ea typeface="Manrope" pitchFamily="34" charset="-122"/>
                <a:cs typeface="Times New Roman" panose="02020603050405020304" pitchFamily="18" charset="0"/>
              </a:rPr>
              <a:t>Pegawai</a:t>
            </a:r>
          </a:p>
          <a:p>
            <a:r>
              <a:rPr lang="en-US" sz="4400" b="1" spc="-24" dirty="0" smtClean="0">
                <a:latin typeface="Times New Roman" panose="02020603050405020304" pitchFamily="18" charset="0"/>
                <a:ea typeface="Manrope" pitchFamily="34" charset="-122"/>
                <a:cs typeface="Times New Roman" panose="02020603050405020304" pitchFamily="18" charset="0"/>
              </a:rPr>
              <a:t>Menggunakan </a:t>
            </a:r>
            <a:r>
              <a:rPr lang="en-US" sz="4400" b="1" spc="-24" dirty="0">
                <a:latin typeface="Times New Roman" panose="02020603050405020304" pitchFamily="18" charset="0"/>
                <a:ea typeface="Manrope" pitchFamily="34" charset="-122"/>
                <a:cs typeface="Times New Roman" panose="02020603050405020304" pitchFamily="18" charset="0"/>
              </a:rPr>
              <a:t>Metode SAW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61459" y="3094934"/>
            <a:ext cx="5867504" cy="220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013"/>
              </a:lnSpc>
            </a:pPr>
            <a:r>
              <a:rPr lang="en-US" sz="2400" spc="-24" dirty="0" smtClean="0"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(Studi </a:t>
            </a:r>
            <a:r>
              <a:rPr lang="en-US" sz="2400" spc="-24" dirty="0"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Kasus : Puskesmas Ukui </a:t>
            </a:r>
            <a:r>
              <a:rPr lang="en-US" sz="2400" spc="-24" dirty="0" smtClean="0"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Pelalawan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796881" y="3704687"/>
            <a:ext cx="43980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spc="-24" dirty="0" smtClean="0">
              <a:latin typeface="Times New Roman" panose="02020603050405020304" pitchFamily="18" charset="0"/>
              <a:ea typeface="General Sans" pitchFamily="34" charset="-122"/>
              <a:cs typeface="Times New Roman" panose="02020603050405020304" pitchFamily="18" charset="0"/>
            </a:endParaRPr>
          </a:p>
          <a:p>
            <a:r>
              <a:rPr lang="en-US" sz="2400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Dosen </a:t>
            </a:r>
            <a:r>
              <a:rPr lang="en-US" sz="2400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 1</a:t>
            </a:r>
            <a:endParaRPr lang="en-US" sz="2400" spc="-24" dirty="0">
              <a:latin typeface="Times New Roman" panose="02020603050405020304" pitchFamily="18" charset="0"/>
              <a:ea typeface="General Sans" pitchFamily="34" charset="-122"/>
              <a:cs typeface="Times New Roman" panose="02020603050405020304" pitchFamily="18" charset="0"/>
            </a:endParaRPr>
          </a:p>
          <a:p>
            <a:endParaRPr lang="en-US" sz="2400" spc="-24" dirty="0">
              <a:latin typeface="Times New Roman" panose="02020603050405020304" pitchFamily="18" charset="0"/>
              <a:ea typeface="General Sans" pitchFamily="34" charset="-122"/>
              <a:cs typeface="Times New Roman" panose="02020603050405020304" pitchFamily="18" charset="0"/>
            </a:endParaRPr>
          </a:p>
          <a:p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Ir. Des Suryani, M.Sc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60951" y="3643292"/>
            <a:ext cx="4791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spc="-24" dirty="0" smtClean="0">
              <a:latin typeface="Times New Roman" panose="02020603050405020304" pitchFamily="18" charset="0"/>
              <a:ea typeface="General Sans" pitchFamily="34" charset="-122"/>
              <a:cs typeface="Times New Roman" panose="02020603050405020304" pitchFamily="18" charset="0"/>
            </a:endParaRPr>
          </a:p>
          <a:p>
            <a:r>
              <a:rPr lang="en-US" sz="2400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Dosen </a:t>
            </a:r>
            <a:r>
              <a:rPr lang="en-US" sz="2400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 2</a:t>
            </a:r>
            <a:endParaRPr lang="en-US" sz="2400" spc="-24" dirty="0">
              <a:latin typeface="Times New Roman" panose="02020603050405020304" pitchFamily="18" charset="0"/>
              <a:ea typeface="General Sans" pitchFamily="34" charset="-122"/>
              <a:cs typeface="Times New Roman" panose="02020603050405020304" pitchFamily="18" charset="0"/>
            </a:endParaRPr>
          </a:p>
          <a:p>
            <a:endParaRPr lang="en-US" sz="2400" spc="-24" dirty="0">
              <a:latin typeface="Times New Roman" panose="02020603050405020304" pitchFamily="18" charset="0"/>
              <a:ea typeface="General Sans" pitchFamily="34" charset="-122"/>
              <a:cs typeface="Times New Roman" panose="02020603050405020304" pitchFamily="18" charset="0"/>
            </a:endParaRPr>
          </a:p>
          <a:p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Mutia Fadhilla, S.ST., M.Sc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829448" y="3497160"/>
            <a:ext cx="56208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spc="-24" dirty="0" smtClean="0">
              <a:latin typeface="Times New Roman" panose="02020603050405020304" pitchFamily="18" charset="0"/>
              <a:ea typeface="General Sans" pitchFamily="34" charset="-122"/>
              <a:cs typeface="Times New Roman" panose="02020603050405020304" pitchFamily="18" charset="0"/>
            </a:endParaRPr>
          </a:p>
          <a:p>
            <a:r>
              <a:rPr lang="en-US" sz="2400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Dosen </a:t>
            </a:r>
            <a:r>
              <a:rPr lang="en-US" sz="2400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Pembimbing</a:t>
            </a:r>
          </a:p>
          <a:p>
            <a:endParaRPr lang="en-US" sz="2400" b="1" spc="-24" dirty="0">
              <a:latin typeface="Times New Roman" panose="02020603050405020304" pitchFamily="18" charset="0"/>
              <a:ea typeface="General Sans" pitchFamily="34" charset="-122"/>
              <a:cs typeface="Times New Roman" panose="02020603050405020304" pitchFamily="18" charset="0"/>
            </a:endParaRPr>
          </a:p>
          <a:p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Ause Labellapansa, S.T., M.Cs., M.Kom.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6881" y="8693523"/>
            <a:ext cx="293343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900"/>
              </a:lnSpc>
            </a:pPr>
            <a:r>
              <a:rPr lang="en-US" sz="2000" spc="-24" dirty="0">
                <a:latin typeface="General Sans" pitchFamily="34" charset="0"/>
                <a:ea typeface="General Sans" pitchFamily="34" charset="-122"/>
                <a:cs typeface="General Sans" pitchFamily="34" charset="-120"/>
              </a:rPr>
              <a:t>Eet Mendra | 193510530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1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384" name="Google Shape;384;p11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385" name="Google Shape;385;p11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86" name="Google Shape;38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11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389" name="Google Shape;389;p11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390" name="Google Shape;390;p11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91" name="Google Shape;39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1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11 </a:t>
            </a:r>
            <a:endParaRPr/>
          </a:p>
        </p:txBody>
      </p:sp>
      <p:sp>
        <p:nvSpPr>
          <p:cNvPr id="393" name="Google Shape;393;p11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394" name="Google Shape;394;p11"/>
          <p:cNvSpPr txBox="1"/>
          <p:nvPr/>
        </p:nvSpPr>
        <p:spPr>
          <a:xfrm>
            <a:off x="2047084" y="339090"/>
            <a:ext cx="129709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395" name="Google Shape;395;p11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sp>
        <p:nvSpPr>
          <p:cNvPr id="405" name="Google Shape;405;p11"/>
          <p:cNvSpPr txBox="1"/>
          <p:nvPr/>
        </p:nvSpPr>
        <p:spPr>
          <a:xfrm>
            <a:off x="722775" y="1378325"/>
            <a:ext cx="9681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372587" y="1661299"/>
            <a:ext cx="416069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Revisi Penguji 2</a:t>
            </a: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36944" y="2099881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Mutia Fadhilla, S.ST., M.Sc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2" b="24161"/>
          <a:stretch/>
        </p:blipFill>
        <p:spPr>
          <a:xfrm>
            <a:off x="5878394" y="3738284"/>
            <a:ext cx="5389398" cy="5387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4790072" y="2907868"/>
            <a:ext cx="84192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Sebelumnya belum di tambahkan di proposal tentang pengujian sistemnya.</a:t>
            </a:r>
            <a:endParaRPr lang="en-ID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Sudah di revisi di tambahkan Pengujian Sistem Dengan Black Box Testing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0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360" name="Google Shape;360;p10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9A0"/>
            </a:solidFill>
            <a:ln>
              <a:noFill/>
            </a:ln>
          </p:spPr>
        </p:sp>
        <p:sp>
          <p:nvSpPr>
            <p:cNvPr id="361" name="Google Shape;361;p10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62" name="Google Shape;36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10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365" name="Google Shape;365;p10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366" name="Google Shape;366;p10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67" name="Google Shape;36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0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10 </a:t>
            </a:r>
            <a:endParaRPr/>
          </a:p>
        </p:txBody>
      </p:sp>
      <p:sp>
        <p:nvSpPr>
          <p:cNvPr id="372" name="Google Shape;372;p10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373" name="Google Shape;373;p10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375" name="Google Shape;375;p10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pic>
        <p:nvPicPr>
          <p:cNvPr id="27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533951" y="1869283"/>
            <a:ext cx="416069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Revisi Penguji 2</a:t>
            </a: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36944" y="2299936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Mutia Fadhilla, S.ST., M.Sc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67"/>
          <a:stretch/>
        </p:blipFill>
        <p:spPr>
          <a:xfrm>
            <a:off x="1770465" y="4198397"/>
            <a:ext cx="4553134" cy="4332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7"/>
          <a:stretch/>
        </p:blipFill>
        <p:spPr>
          <a:xfrm>
            <a:off x="9274045" y="4211099"/>
            <a:ext cx="4854389" cy="4306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2047084" y="3713523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44763" y="3713523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Sesudahnya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7455807" y="63234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/>
          <p:cNvSpPr/>
          <p:nvPr/>
        </p:nvSpPr>
        <p:spPr>
          <a:xfrm>
            <a:off x="1407252" y="2960004"/>
            <a:ext cx="542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Revisi desain rancangan sistem atau program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0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360" name="Google Shape;360;p10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9A0"/>
            </a:solidFill>
            <a:ln>
              <a:noFill/>
            </a:ln>
          </p:spPr>
        </p:sp>
        <p:sp>
          <p:nvSpPr>
            <p:cNvPr id="361" name="Google Shape;361;p10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62" name="Google Shape;36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10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365" name="Google Shape;365;p10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366" name="Google Shape;366;p10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67" name="Google Shape;36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0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10 </a:t>
            </a:r>
            <a:endParaRPr/>
          </a:p>
        </p:txBody>
      </p:sp>
      <p:sp>
        <p:nvSpPr>
          <p:cNvPr id="372" name="Google Shape;372;p10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373" name="Google Shape;373;p10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375" name="Google Shape;375;p10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774619" y="3133727"/>
            <a:ext cx="5626412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00"/>
              </a:lnSpc>
            </a:pPr>
            <a:r>
              <a:rPr lang="en-US" sz="28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Pengujian Sistem Black Box Testing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Image 2" descr="https://pitch-assets-ccb95893-de3f-4266-973c-20049231b248.s3.eu-west-1.amazonaws.com/3da12614-38ce-46dc-9304-d32b3088d498?pitch-bytes=68322&amp;pitch-content-type=image%2Fpng"/>
          <p:cNvPicPr>
            <a:picLocks noChangeAspect="1"/>
          </p:cNvPicPr>
          <p:nvPr/>
        </p:nvPicPr>
        <p:blipFill rotWithShape="1">
          <a:blip r:embed="rId7"/>
          <a:srcRect t="9341"/>
          <a:stretch/>
        </p:blipFill>
        <p:spPr>
          <a:xfrm>
            <a:off x="1730118" y="4329953"/>
            <a:ext cx="7049773" cy="3012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 3" descr="https://pitch-assets-ccb95893-de3f-4266-973c-20049231b248.s3.eu-west-1.amazonaws.com/c2652945-9915-4168-ac31-98dd126f9656?pitch-bytes=82039&amp;pitch-content-type=image%2Fpng"/>
          <p:cNvPicPr>
            <a:picLocks noChangeAspect="1"/>
          </p:cNvPicPr>
          <p:nvPr/>
        </p:nvPicPr>
        <p:blipFill rotWithShape="1">
          <a:blip r:embed="rId8"/>
          <a:srcRect t="7159"/>
          <a:stretch/>
        </p:blipFill>
        <p:spPr>
          <a:xfrm>
            <a:off x="9908814" y="4074459"/>
            <a:ext cx="6830618" cy="3267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825740" y="7503590"/>
            <a:ext cx="42724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800" b="1" spc="12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Pengujian Halaman Login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133586" y="7516798"/>
            <a:ext cx="4653839" cy="349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800" b="1" spc="12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Pengujian Halaman Pegawai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14696" y="1900315"/>
            <a:ext cx="81651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00"/>
              </a:lnSpc>
            </a:pP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Hasil dan Pembahasan Penelitian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4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1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384" name="Google Shape;384;p11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385" name="Google Shape;385;p11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86" name="Google Shape;38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11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389" name="Google Shape;389;p11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390" name="Google Shape;390;p11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91" name="Google Shape;39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1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11 </a:t>
            </a:r>
            <a:endParaRPr/>
          </a:p>
        </p:txBody>
      </p:sp>
      <p:sp>
        <p:nvSpPr>
          <p:cNvPr id="393" name="Google Shape;393;p11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394" name="Google Shape;394;p11"/>
          <p:cNvSpPr txBox="1"/>
          <p:nvPr/>
        </p:nvSpPr>
        <p:spPr>
          <a:xfrm>
            <a:off x="2047084" y="339090"/>
            <a:ext cx="129709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395" name="Google Shape;395;p11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sp>
        <p:nvSpPr>
          <p:cNvPr id="405" name="Google Shape;405;p11"/>
          <p:cNvSpPr txBox="1"/>
          <p:nvPr/>
        </p:nvSpPr>
        <p:spPr>
          <a:xfrm>
            <a:off x="722775" y="1378325"/>
            <a:ext cx="9681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Image 2" descr="https://pitch-assets-ccb95893-de3f-4266-973c-20049231b248.s3.eu-west-1.amazonaws.com/4a98a279-af07-4023-93b4-32ec34920aad?pitch-bytes=76159&amp;pitch-content-type=image%2Fpng"/>
          <p:cNvPicPr>
            <a:picLocks noChangeAspect="1"/>
          </p:cNvPicPr>
          <p:nvPr/>
        </p:nvPicPr>
        <p:blipFill rotWithShape="1">
          <a:blip r:embed="rId7"/>
          <a:srcRect t="5675"/>
          <a:stretch/>
        </p:blipFill>
        <p:spPr>
          <a:xfrm>
            <a:off x="652468" y="3576917"/>
            <a:ext cx="7917659" cy="3805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 3" descr="https://pitch-assets-ccb95893-de3f-4266-973c-20049231b248.s3.eu-west-1.amazonaws.com/df4ae166-cd25-4093-8a6e-ef5d4ff8349c?pitch-bytes=27919&amp;pitch-content-type=image%2Fpng"/>
          <p:cNvPicPr>
            <a:picLocks noChangeAspect="1"/>
          </p:cNvPicPr>
          <p:nvPr/>
        </p:nvPicPr>
        <p:blipFill rotWithShape="1">
          <a:blip r:embed="rId8"/>
          <a:srcRect t="14095"/>
          <a:stretch/>
        </p:blipFill>
        <p:spPr>
          <a:xfrm>
            <a:off x="9144000" y="3993776"/>
            <a:ext cx="8751667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148458" y="7430096"/>
            <a:ext cx="3999749" cy="337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pc="12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Pengujian Halaman Kriteria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48609" y="5492906"/>
            <a:ext cx="3930884" cy="337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pc="12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Pengujian Halaman Periode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63725" y="1938962"/>
            <a:ext cx="6817444" cy="454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00"/>
              </a:lnSpc>
            </a:pPr>
            <a:r>
              <a:rPr lang="en-US" sz="3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Pengujian Sistem Black Box Testing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12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411" name="Google Shape;411;p12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412" name="Google Shape;412;p12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413" name="Google Shape;41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12"/>
          <p:cNvGrpSpPr/>
          <p:nvPr/>
        </p:nvGrpSpPr>
        <p:grpSpPr>
          <a:xfrm>
            <a:off x="-138312" y="1000125"/>
            <a:ext cx="18564624" cy="2407732"/>
            <a:chOff x="0" y="0"/>
            <a:chExt cx="120512756" cy="15629858"/>
          </a:xfrm>
        </p:grpSpPr>
        <p:sp>
          <p:nvSpPr>
            <p:cNvPr id="416" name="Google Shape;416;p12"/>
            <p:cNvSpPr/>
            <p:nvPr/>
          </p:nvSpPr>
          <p:spPr>
            <a:xfrm>
              <a:off x="72390" y="72390"/>
              <a:ext cx="120367973" cy="15485077"/>
            </a:xfrm>
            <a:custGeom>
              <a:avLst/>
              <a:gdLst/>
              <a:ahLst/>
              <a:cxnLst/>
              <a:rect l="l" t="t" r="r" b="b"/>
              <a:pathLst>
                <a:path w="120367973" h="15485077" extrusionOk="0">
                  <a:moveTo>
                    <a:pt x="0" y="0"/>
                  </a:moveTo>
                  <a:lnTo>
                    <a:pt x="120367973" y="0"/>
                  </a:lnTo>
                  <a:lnTo>
                    <a:pt x="120367973" y="15485077"/>
                  </a:lnTo>
                  <a:lnTo>
                    <a:pt x="0" y="15485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3E9"/>
            </a:solidFill>
            <a:ln>
              <a:noFill/>
            </a:ln>
          </p:spPr>
        </p:sp>
        <p:sp>
          <p:nvSpPr>
            <p:cNvPr id="417" name="Google Shape;417;p12"/>
            <p:cNvSpPr/>
            <p:nvPr/>
          </p:nvSpPr>
          <p:spPr>
            <a:xfrm>
              <a:off x="0" y="0"/>
              <a:ext cx="120512756" cy="15629858"/>
            </a:xfrm>
            <a:custGeom>
              <a:avLst/>
              <a:gdLst/>
              <a:ahLst/>
              <a:cxnLst/>
              <a:rect l="l" t="t" r="r" b="b"/>
              <a:pathLst>
                <a:path w="120512756" h="15629858" extrusionOk="0">
                  <a:moveTo>
                    <a:pt x="120367983" y="15485078"/>
                  </a:moveTo>
                  <a:lnTo>
                    <a:pt x="120512756" y="15485078"/>
                  </a:lnTo>
                  <a:lnTo>
                    <a:pt x="120512756" y="15629858"/>
                  </a:lnTo>
                  <a:lnTo>
                    <a:pt x="120367983" y="15629858"/>
                  </a:lnTo>
                  <a:lnTo>
                    <a:pt x="120367983" y="1548507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485078"/>
                  </a:lnTo>
                  <a:lnTo>
                    <a:pt x="0" y="15485078"/>
                  </a:lnTo>
                  <a:lnTo>
                    <a:pt x="0" y="144780"/>
                  </a:lnTo>
                  <a:close/>
                  <a:moveTo>
                    <a:pt x="0" y="15485078"/>
                  </a:moveTo>
                  <a:lnTo>
                    <a:pt x="144780" y="15485078"/>
                  </a:lnTo>
                  <a:lnTo>
                    <a:pt x="144780" y="15629858"/>
                  </a:lnTo>
                  <a:lnTo>
                    <a:pt x="0" y="15629858"/>
                  </a:lnTo>
                  <a:lnTo>
                    <a:pt x="0" y="15485078"/>
                  </a:lnTo>
                  <a:close/>
                  <a:moveTo>
                    <a:pt x="120367983" y="144780"/>
                  </a:moveTo>
                  <a:lnTo>
                    <a:pt x="120512756" y="144780"/>
                  </a:lnTo>
                  <a:lnTo>
                    <a:pt x="120512756" y="15485078"/>
                  </a:lnTo>
                  <a:lnTo>
                    <a:pt x="120367983" y="15485078"/>
                  </a:lnTo>
                  <a:lnTo>
                    <a:pt x="120367983" y="144780"/>
                  </a:lnTo>
                  <a:close/>
                  <a:moveTo>
                    <a:pt x="144780" y="15485078"/>
                  </a:moveTo>
                  <a:lnTo>
                    <a:pt x="120367983" y="15485078"/>
                  </a:lnTo>
                  <a:lnTo>
                    <a:pt x="120367983" y="15629858"/>
                  </a:lnTo>
                  <a:lnTo>
                    <a:pt x="144780" y="15629858"/>
                  </a:lnTo>
                  <a:lnTo>
                    <a:pt x="144780" y="15485078"/>
                  </a:lnTo>
                  <a:close/>
                  <a:moveTo>
                    <a:pt x="120367983" y="0"/>
                  </a:moveTo>
                  <a:lnTo>
                    <a:pt x="120512756" y="0"/>
                  </a:lnTo>
                  <a:lnTo>
                    <a:pt x="120512756" y="144780"/>
                  </a:lnTo>
                  <a:lnTo>
                    <a:pt x="120367983" y="144780"/>
                  </a:lnTo>
                  <a:lnTo>
                    <a:pt x="12036798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0367983" y="0"/>
                  </a:lnTo>
                  <a:lnTo>
                    <a:pt x="12036798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grpSp>
        <p:nvGrpSpPr>
          <p:cNvPr id="418" name="Google Shape;418;p12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419" name="Google Shape;419;p12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9A0"/>
            </a:solidFill>
            <a:ln>
              <a:noFill/>
            </a:ln>
          </p:spPr>
        </p:sp>
        <p:sp>
          <p:nvSpPr>
            <p:cNvPr id="420" name="Google Shape;420;p12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421" name="Google Shape;42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2"/>
          <p:cNvSpPr txBox="1"/>
          <p:nvPr/>
        </p:nvSpPr>
        <p:spPr>
          <a:xfrm>
            <a:off x="3247647" y="1740441"/>
            <a:ext cx="11792706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Pengujian Sistem Black Box Testing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8" name="Google Shape;438;p12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12 </a:t>
            </a:r>
            <a:endParaRPr/>
          </a:p>
        </p:txBody>
      </p:sp>
      <p:sp>
        <p:nvSpPr>
          <p:cNvPr id="439" name="Google Shape;439;p12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440" name="Google Shape;440;p12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441" name="Google Shape;441;p12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pic>
        <p:nvPicPr>
          <p:cNvPr id="40" name="Image 2" descr="https://pitch-assets-ccb95893-de3f-4266-973c-20049231b248.s3.eu-west-1.amazonaws.com/822ebe00-2ab4-4b08-86df-18e63b03fd70?pitch-bytes=51333&amp;pitch-content-type=image%2Fpng"/>
          <p:cNvPicPr>
            <a:picLocks noChangeAspect="1"/>
          </p:cNvPicPr>
          <p:nvPr/>
        </p:nvPicPr>
        <p:blipFill rotWithShape="1">
          <a:blip r:embed="rId7"/>
          <a:srcRect t="12928"/>
          <a:stretch/>
        </p:blipFill>
        <p:spPr>
          <a:xfrm>
            <a:off x="4833230" y="3966881"/>
            <a:ext cx="8384059" cy="2384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Image 3" descr="https://pitch-assets-ccb95893-de3f-4266-973c-20049231b248.s3.eu-west-1.amazonaws.com/b9ca8aea-eee8-4615-97ab-145bb6c8d745?pitch-bytes=22104&amp;pitch-content-type=image%2F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833229" y="6350937"/>
            <a:ext cx="8384059" cy="1942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376431" y="8463289"/>
            <a:ext cx="3535135" cy="337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spc="12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Pengujian Halaman User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14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498" name="Google Shape;498;p14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9A0"/>
            </a:solidFill>
            <a:ln>
              <a:noFill/>
            </a:ln>
          </p:spPr>
        </p:sp>
        <p:sp>
          <p:nvSpPr>
            <p:cNvPr id="499" name="Google Shape;499;p14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500" name="Google Shape;50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14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503" name="Google Shape;503;p14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504" name="Google Shape;504;p14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505" name="Google Shape;505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4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14 </a:t>
            </a:r>
            <a:endParaRPr/>
          </a:p>
        </p:txBody>
      </p:sp>
      <p:sp>
        <p:nvSpPr>
          <p:cNvPr id="509" name="Google Shape;509;p14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510" name="Google Shape;510;p14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511" name="Google Shape;511;p14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sp>
        <p:nvSpPr>
          <p:cNvPr id="515" name="Google Shape;515;p14"/>
          <p:cNvSpPr txBox="1"/>
          <p:nvPr/>
        </p:nvSpPr>
        <p:spPr>
          <a:xfrm>
            <a:off x="9859429" y="7889502"/>
            <a:ext cx="13283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DF3E9"/>
                </a:solidFill>
                <a:latin typeface="Caudex"/>
                <a:ea typeface="Caudex"/>
                <a:cs typeface="Caudex"/>
                <a:sym typeface="Caudex"/>
              </a:rPr>
              <a:t>$</a:t>
            </a:r>
            <a:r>
              <a:rPr lang="en-US" sz="3000" b="1" i="0" u="none" strike="noStrike" cap="none" dirty="0" smtClean="0">
                <a:solidFill>
                  <a:srgbClr val="FDF3E9"/>
                </a:solidFill>
                <a:latin typeface="Caudex"/>
                <a:ea typeface="Caudex"/>
                <a:cs typeface="Caudex"/>
                <a:sym typeface="Caudex"/>
              </a:rPr>
              <a:t>8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447406" y="2811189"/>
            <a:ext cx="1190967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indent="-1905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400" spc="-12" dirty="0" smtClean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 Sistem </a:t>
            </a:r>
            <a:r>
              <a:rPr lang="en-US" sz="2400" spc="-12" dirty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Pendukung Keputusan (SPK) metode </a:t>
            </a:r>
            <a:r>
              <a:rPr lang="en-US" sz="2400" i="1" spc="-12" dirty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Simple Additive Weighting</a:t>
            </a:r>
            <a:r>
              <a:rPr lang="en-US" sz="2400" spc="-12" dirty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 (SAW) berhasil diterapkan di Puskesmas Ukui menggunakan lima kriteria: Integritas, Kerjasama, Pelayanan, Kedisiplinan, dan Komitmen.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00" indent="-1905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400" spc="-12" dirty="0" smtClean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 Perhitungan </a:t>
            </a:r>
            <a:r>
              <a:rPr lang="en-US" sz="2400" spc="-12" dirty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metode SAW (normalisasi dan pembobotan) menghasilkan peringkat kinerja pegawai yang objektif dan terukur.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00" indent="-1905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400" spc="-12" dirty="0" smtClean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 Pegawai </a:t>
            </a:r>
            <a:r>
              <a:rPr lang="en-US" sz="2400" spc="-12" dirty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atas nama </a:t>
            </a:r>
            <a:r>
              <a:rPr lang="en-US" sz="2400" b="1" spc="-12" dirty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Ijang Mulyana</a:t>
            </a:r>
            <a:r>
              <a:rPr lang="en-US" sz="2400" spc="-12" dirty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 memperoleh nilai tertinggi (0,76) dan ditetapkan sebagai pegawai dengan kinerja terbaik.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500" indent="-190500" algn="just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400" spc="-12" dirty="0" smtClean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 Sistem </a:t>
            </a:r>
            <a:r>
              <a:rPr lang="en-US" sz="2400" spc="-12" dirty="0">
                <a:latin typeface="Times New Roman" panose="02020603050405020304" pitchFamily="18" charset="0"/>
                <a:ea typeface="Public Sans" pitchFamily="34" charset="-122"/>
                <a:cs typeface="Times New Roman" panose="02020603050405020304" pitchFamily="18" charset="0"/>
              </a:rPr>
              <a:t>ini terbukti lebih efektif, transparan, dan konsisten dalam membantu manajemen menilai kinerja dibandingkan proses manual.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25527" y="1874620"/>
            <a:ext cx="3071354" cy="48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00"/>
              </a:lnSpc>
            </a:pPr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Kesimpulan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17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584" name="Google Shape;584;p17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585" name="Google Shape;585;p17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586" name="Google Shape;58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17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589" name="Google Shape;589;p17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590" name="Google Shape;590;p17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591" name="Google Shape;59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7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17 </a:t>
            </a:r>
            <a:endParaRPr/>
          </a:p>
        </p:txBody>
      </p:sp>
      <p:sp>
        <p:nvSpPr>
          <p:cNvPr id="594" name="Google Shape;594;p17"/>
          <p:cNvSpPr txBox="1"/>
          <p:nvPr/>
        </p:nvSpPr>
        <p:spPr>
          <a:xfrm>
            <a:off x="594385" y="339090"/>
            <a:ext cx="129709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595" name="Google Shape;595;p17"/>
          <p:cNvSpPr txBox="1"/>
          <p:nvPr/>
        </p:nvSpPr>
        <p:spPr>
          <a:xfrm>
            <a:off x="2047084" y="339090"/>
            <a:ext cx="129709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596" name="Google Shape;596;p17"/>
          <p:cNvSpPr txBox="1"/>
          <p:nvPr/>
        </p:nvSpPr>
        <p:spPr>
          <a:xfrm>
            <a:off x="3499783" y="339090"/>
            <a:ext cx="129709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sp>
        <p:nvSpPr>
          <p:cNvPr id="598" name="Google Shape;598;p17"/>
          <p:cNvSpPr txBox="1"/>
          <p:nvPr/>
        </p:nvSpPr>
        <p:spPr>
          <a:xfrm>
            <a:off x="477496" y="4333917"/>
            <a:ext cx="780731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 b="0" i="0" u="none" strike="noStrike" cap="none" dirty="0">
                <a:solidFill>
                  <a:srgbClr val="3E2A1E"/>
                </a:solidFill>
                <a:latin typeface="Caudex"/>
                <a:ea typeface="Caudex"/>
                <a:cs typeface="Caudex"/>
                <a:sym typeface="Caudex"/>
              </a:rPr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5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195" name="Google Shape;195;p5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9A0"/>
            </a:solidFill>
            <a:ln>
              <a:noFill/>
            </a:ln>
          </p:spPr>
        </p:sp>
        <p:sp>
          <p:nvSpPr>
            <p:cNvPr id="196" name="Google Shape;196;p5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5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200" name="Google Shape;200;p5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201" name="Google Shape;201;p5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202" name="Google Shape;20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05</a:t>
            </a:r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211" name="Google Shape;211;p5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212" name="Google Shape;212;p5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pic>
        <p:nvPicPr>
          <p:cNvPr id="27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682728" y="292095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ounded Rectangle 8"/>
          <p:cNvSpPr/>
          <p:nvPr/>
        </p:nvSpPr>
        <p:spPr>
          <a:xfrm>
            <a:off x="6091518" y="289809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6" t="30779" r="23886" b="32620"/>
          <a:stretch/>
        </p:blipFill>
        <p:spPr>
          <a:xfrm>
            <a:off x="817646" y="2733414"/>
            <a:ext cx="6661371" cy="3991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t="28725" r="20882" b="16961"/>
          <a:stretch/>
        </p:blipFill>
        <p:spPr bwMode="auto">
          <a:xfrm>
            <a:off x="8685929" y="2491366"/>
            <a:ext cx="6501240" cy="5160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80237" y="2333304"/>
            <a:ext cx="2977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Ir. Des Suryani, M.Sc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87399" y="2030954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Mutia Fadhilla, S.ST., M.Sc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4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167" name="Google Shape;167;p4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168" name="Google Shape;168;p4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grpSp>
        <p:nvGrpSpPr>
          <p:cNvPr id="169" name="Google Shape;169;p4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170" name="Google Shape;170;p4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171" name="Google Shape;171;p4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172" name="Google Shape;17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185" name="Google Shape;185;p4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04 </a:t>
            </a:r>
            <a:endParaRPr/>
          </a:p>
        </p:txBody>
      </p:sp>
      <p:sp>
        <p:nvSpPr>
          <p:cNvPr id="186" name="Google Shape;186;p4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187" name="Google Shape;187;p4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pic>
        <p:nvPicPr>
          <p:cNvPr id="27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44248" y="1706106"/>
            <a:ext cx="402270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00"/>
              </a:lnSpc>
            </a:pP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Revisi Penguji 1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4" t="25129" r="24888" b="18815"/>
          <a:stretch/>
        </p:blipFill>
        <p:spPr>
          <a:xfrm>
            <a:off x="9633769" y="3662410"/>
            <a:ext cx="5756376" cy="5345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9"/>
          <a:stretch/>
        </p:blipFill>
        <p:spPr>
          <a:xfrm>
            <a:off x="836554" y="3711733"/>
            <a:ext cx="7088146" cy="5345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242934" y="3241431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66952" y="3165975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Sesudahnya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67051" y="2090173"/>
            <a:ext cx="2977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Ir. Des Suryani, M.Sc</a:t>
            </a:r>
            <a:endParaRPr lang="en-ID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8355599" y="52844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/>
          <p:cNvSpPr/>
          <p:nvPr/>
        </p:nvSpPr>
        <p:spPr>
          <a:xfrm>
            <a:off x="1107275" y="2652055"/>
            <a:ext cx="5351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Revisi font tabel dan Rapikan Tabel Kriteria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3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144" name="Google Shape;144;p3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9A0"/>
            </a:solidFill>
            <a:ln>
              <a:noFill/>
            </a:ln>
          </p:spPr>
        </p:sp>
        <p:sp>
          <p:nvSpPr>
            <p:cNvPr id="145" name="Google Shape;145;p3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146" name="Google Shape;14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3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149" name="Google Shape;149;p3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150" name="Google Shape;150;p3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151" name="Google Shape;15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03 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155" name="Google Shape;155;p3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156" name="Google Shape;156;p3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pic>
        <p:nvPicPr>
          <p:cNvPr id="21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72587" y="1661299"/>
            <a:ext cx="416069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Revisi Penguji </a:t>
            </a: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1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67051" y="2090173"/>
            <a:ext cx="2977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Ir. Des Suryani, M.Sc</a:t>
            </a:r>
            <a:endParaRPr lang="en-ID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" t="37274" r="2315" b="33849"/>
          <a:stretch/>
        </p:blipFill>
        <p:spPr>
          <a:xfrm>
            <a:off x="786949" y="3913362"/>
            <a:ext cx="6927672" cy="4625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1376892" y="341135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8" t="40523" r="25394" b="21213"/>
          <a:stretch/>
        </p:blipFill>
        <p:spPr>
          <a:xfrm>
            <a:off x="9480414" y="3913362"/>
            <a:ext cx="6749772" cy="4637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10342225" y="3411355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Sesudahnya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7866395" y="52844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/>
          <p:cNvSpPr/>
          <p:nvPr/>
        </p:nvSpPr>
        <p:spPr>
          <a:xfrm>
            <a:off x="1206527" y="2798786"/>
            <a:ext cx="5660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Revisi simbol-simbol di tabel data flow diagram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6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225" name="Google Shape;225;p6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9A0"/>
            </a:solidFill>
            <a:ln>
              <a:noFill/>
            </a:ln>
          </p:spPr>
        </p:sp>
        <p:sp>
          <p:nvSpPr>
            <p:cNvPr id="226" name="Google Shape;226;p6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227" name="Google Shape;22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6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230" name="Google Shape;230;p6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231" name="Google Shape;231;p6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232" name="Google Shape;23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06 </a:t>
            </a:r>
            <a:endParaRPr/>
          </a:p>
        </p:txBody>
      </p:sp>
      <p:sp>
        <p:nvSpPr>
          <p:cNvPr id="235" name="Google Shape;235;p6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236" name="Google Shape;236;p6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237" name="Google Shape;237;p6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pic>
        <p:nvPicPr>
          <p:cNvPr id="30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372587" y="1661299"/>
            <a:ext cx="416069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Revisi Penguji </a:t>
            </a: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1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867051" y="2090173"/>
            <a:ext cx="2977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Ir. Des Suryani, M.Sc</a:t>
            </a:r>
            <a:endParaRPr lang="en-ID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t="41215" r="15778" b="38999"/>
          <a:stretch/>
        </p:blipFill>
        <p:spPr>
          <a:xfrm>
            <a:off x="816551" y="4672852"/>
            <a:ext cx="6322783" cy="3402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47898" r="13603" b="31647"/>
          <a:stretch/>
        </p:blipFill>
        <p:spPr>
          <a:xfrm>
            <a:off x="9723503" y="4726640"/>
            <a:ext cx="5843143" cy="3348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Rectangle 32"/>
          <p:cNvSpPr/>
          <p:nvPr/>
        </p:nvSpPr>
        <p:spPr>
          <a:xfrm>
            <a:off x="1571372" y="4211186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218148" y="4211187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Sesudahnya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7884818" y="613158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/>
          <p:cNvSpPr/>
          <p:nvPr/>
        </p:nvSpPr>
        <p:spPr>
          <a:xfrm>
            <a:off x="1206527" y="3213993"/>
            <a:ext cx="4041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Revisi rumus di kasih penjelasan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254" name="Google Shape;254;p7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grpSp>
        <p:nvGrpSpPr>
          <p:cNvPr id="256" name="Google Shape;256;p7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257" name="Google Shape;257;p7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258" name="Google Shape;258;p7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259" name="Google Shape;25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7"/>
          <p:cNvGrpSpPr/>
          <p:nvPr/>
        </p:nvGrpSpPr>
        <p:grpSpPr>
          <a:xfrm>
            <a:off x="413731" y="0"/>
            <a:ext cx="1642878" cy="1028700"/>
            <a:chOff x="0" y="0"/>
            <a:chExt cx="10664788" cy="6677834"/>
          </a:xfrm>
        </p:grpSpPr>
        <p:sp>
          <p:nvSpPr>
            <p:cNvPr id="263" name="Google Shape;263;p7"/>
            <p:cNvSpPr/>
            <p:nvPr/>
          </p:nvSpPr>
          <p:spPr>
            <a:xfrm>
              <a:off x="72390" y="72390"/>
              <a:ext cx="10520008" cy="6533054"/>
            </a:xfrm>
            <a:custGeom>
              <a:avLst/>
              <a:gdLst/>
              <a:ahLst/>
              <a:cxnLst/>
              <a:rect l="l" t="t" r="r" b="b"/>
              <a:pathLst>
                <a:path w="10520008" h="6533054" extrusionOk="0">
                  <a:moveTo>
                    <a:pt x="0" y="0"/>
                  </a:moveTo>
                  <a:lnTo>
                    <a:pt x="10520008" y="0"/>
                  </a:lnTo>
                  <a:lnTo>
                    <a:pt x="10520008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  <p:sp>
          <p:nvSpPr>
            <p:cNvPr id="264" name="Google Shape;264;p7"/>
            <p:cNvSpPr/>
            <p:nvPr/>
          </p:nvSpPr>
          <p:spPr>
            <a:xfrm>
              <a:off x="0" y="0"/>
              <a:ext cx="10664788" cy="6677834"/>
            </a:xfrm>
            <a:custGeom>
              <a:avLst/>
              <a:gdLst/>
              <a:ahLst/>
              <a:cxnLst/>
              <a:rect l="l" t="t" r="r" b="b"/>
              <a:pathLst>
                <a:path w="10664788" h="6677834" extrusionOk="0">
                  <a:moveTo>
                    <a:pt x="10520007" y="6533054"/>
                  </a:moveTo>
                  <a:lnTo>
                    <a:pt x="10664788" y="6533054"/>
                  </a:lnTo>
                  <a:lnTo>
                    <a:pt x="10664788" y="6677834"/>
                  </a:lnTo>
                  <a:lnTo>
                    <a:pt x="10520007" y="6677834"/>
                  </a:lnTo>
                  <a:lnTo>
                    <a:pt x="10520007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0520007" y="144780"/>
                  </a:moveTo>
                  <a:lnTo>
                    <a:pt x="10664788" y="144780"/>
                  </a:lnTo>
                  <a:lnTo>
                    <a:pt x="10664788" y="6533054"/>
                  </a:lnTo>
                  <a:lnTo>
                    <a:pt x="10520007" y="6533054"/>
                  </a:lnTo>
                  <a:lnTo>
                    <a:pt x="10520007" y="144780"/>
                  </a:lnTo>
                  <a:close/>
                  <a:moveTo>
                    <a:pt x="144780" y="6533054"/>
                  </a:moveTo>
                  <a:lnTo>
                    <a:pt x="10520007" y="6533054"/>
                  </a:lnTo>
                  <a:lnTo>
                    <a:pt x="10520007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0520007" y="0"/>
                  </a:moveTo>
                  <a:lnTo>
                    <a:pt x="10664788" y="0"/>
                  </a:lnTo>
                  <a:lnTo>
                    <a:pt x="10664788" y="144780"/>
                  </a:lnTo>
                  <a:lnTo>
                    <a:pt x="10520007" y="144780"/>
                  </a:lnTo>
                  <a:lnTo>
                    <a:pt x="105200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520007" y="0"/>
                  </a:lnTo>
                  <a:lnTo>
                    <a:pt x="105200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sp>
        <p:nvSpPr>
          <p:cNvPr id="272" name="Google Shape;272;p7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DF3E9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273" name="Google Shape;273;p7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07 </a:t>
            </a:r>
            <a:endParaRPr/>
          </a:p>
        </p:txBody>
      </p:sp>
      <p:sp>
        <p:nvSpPr>
          <p:cNvPr id="274" name="Google Shape;274;p7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275" name="Google Shape;275;p7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pic>
        <p:nvPicPr>
          <p:cNvPr id="40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372587" y="1661299"/>
            <a:ext cx="416069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Revisi Penguji </a:t>
            </a: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1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867051" y="2090173"/>
            <a:ext cx="2977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Ir. Des Suryani, M.Sc</a:t>
            </a:r>
            <a:endParaRPr lang="en-ID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19846" r="11051" b="9566"/>
          <a:stretch/>
        </p:blipFill>
        <p:spPr>
          <a:xfrm>
            <a:off x="4296299" y="3160059"/>
            <a:ext cx="8760796" cy="586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Rectangle 34"/>
          <p:cNvSpPr/>
          <p:nvPr/>
        </p:nvSpPr>
        <p:spPr>
          <a:xfrm>
            <a:off x="6166902" y="2604919"/>
            <a:ext cx="56332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Rapikan Penulisan sub bab nya sudah di perbaiki</a:t>
            </a:r>
            <a:endParaRPr lang="en-ID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8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292" name="Google Shape;292;p8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293" name="Google Shape;293;p8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grpSp>
        <p:nvGrpSpPr>
          <p:cNvPr id="294" name="Google Shape;294;p8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295" name="Google Shape;295;p8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296" name="Google Shape;296;p8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297" name="Google Shape;29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8"/>
          <p:cNvGrpSpPr/>
          <p:nvPr/>
        </p:nvGrpSpPr>
        <p:grpSpPr>
          <a:xfrm>
            <a:off x="413731" y="0"/>
            <a:ext cx="1642878" cy="1028700"/>
            <a:chOff x="0" y="0"/>
            <a:chExt cx="10664788" cy="6677834"/>
          </a:xfrm>
        </p:grpSpPr>
        <p:sp>
          <p:nvSpPr>
            <p:cNvPr id="301" name="Google Shape;301;p8"/>
            <p:cNvSpPr/>
            <p:nvPr/>
          </p:nvSpPr>
          <p:spPr>
            <a:xfrm>
              <a:off x="72390" y="72390"/>
              <a:ext cx="10520008" cy="6533054"/>
            </a:xfrm>
            <a:custGeom>
              <a:avLst/>
              <a:gdLst/>
              <a:ahLst/>
              <a:cxnLst/>
              <a:rect l="l" t="t" r="r" b="b"/>
              <a:pathLst>
                <a:path w="10520008" h="6533054" extrusionOk="0">
                  <a:moveTo>
                    <a:pt x="0" y="0"/>
                  </a:moveTo>
                  <a:lnTo>
                    <a:pt x="10520008" y="0"/>
                  </a:lnTo>
                  <a:lnTo>
                    <a:pt x="10520008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0" y="0"/>
              <a:ext cx="10664788" cy="6677834"/>
            </a:xfrm>
            <a:custGeom>
              <a:avLst/>
              <a:gdLst/>
              <a:ahLst/>
              <a:cxnLst/>
              <a:rect l="l" t="t" r="r" b="b"/>
              <a:pathLst>
                <a:path w="10664788" h="6677834" extrusionOk="0">
                  <a:moveTo>
                    <a:pt x="10520007" y="6533054"/>
                  </a:moveTo>
                  <a:lnTo>
                    <a:pt x="10664788" y="6533054"/>
                  </a:lnTo>
                  <a:lnTo>
                    <a:pt x="10664788" y="6677834"/>
                  </a:lnTo>
                  <a:lnTo>
                    <a:pt x="10520007" y="6677834"/>
                  </a:lnTo>
                  <a:lnTo>
                    <a:pt x="10520007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0520007" y="144780"/>
                  </a:moveTo>
                  <a:lnTo>
                    <a:pt x="10664788" y="144780"/>
                  </a:lnTo>
                  <a:lnTo>
                    <a:pt x="10664788" y="6533054"/>
                  </a:lnTo>
                  <a:lnTo>
                    <a:pt x="10520007" y="6533054"/>
                  </a:lnTo>
                  <a:lnTo>
                    <a:pt x="10520007" y="144780"/>
                  </a:lnTo>
                  <a:close/>
                  <a:moveTo>
                    <a:pt x="144780" y="6533054"/>
                  </a:moveTo>
                  <a:lnTo>
                    <a:pt x="10520007" y="6533054"/>
                  </a:lnTo>
                  <a:lnTo>
                    <a:pt x="10520007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0520007" y="0"/>
                  </a:moveTo>
                  <a:lnTo>
                    <a:pt x="10664788" y="0"/>
                  </a:lnTo>
                  <a:lnTo>
                    <a:pt x="10664788" y="144780"/>
                  </a:lnTo>
                  <a:lnTo>
                    <a:pt x="10520007" y="144780"/>
                  </a:lnTo>
                  <a:lnTo>
                    <a:pt x="1052000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520007" y="0"/>
                  </a:lnTo>
                  <a:lnTo>
                    <a:pt x="1052000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sp>
        <p:nvSpPr>
          <p:cNvPr id="311" name="Google Shape;311;p8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FDF3E9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312" name="Google Shape;312;p8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08 </a:t>
            </a:r>
            <a:endParaRPr/>
          </a:p>
        </p:txBody>
      </p:sp>
      <p:sp>
        <p:nvSpPr>
          <p:cNvPr id="313" name="Google Shape;313;p8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314" name="Google Shape;314;p8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sp>
        <p:nvSpPr>
          <p:cNvPr id="34" name="Rectangle 33"/>
          <p:cNvSpPr/>
          <p:nvPr/>
        </p:nvSpPr>
        <p:spPr>
          <a:xfrm>
            <a:off x="6836944" y="2099881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Mutia Fadhilla, S.ST., M.Sc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72587" y="1661299"/>
            <a:ext cx="416069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Revisi Penguji 2</a:t>
            </a: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19846" r="11051" b="9566"/>
          <a:stretch/>
        </p:blipFill>
        <p:spPr>
          <a:xfrm>
            <a:off x="4296299" y="3160059"/>
            <a:ext cx="8760796" cy="586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Rectangle 37"/>
          <p:cNvSpPr/>
          <p:nvPr/>
        </p:nvSpPr>
        <p:spPr>
          <a:xfrm>
            <a:off x="6166902" y="2604919"/>
            <a:ext cx="6181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Rapikan Penulisan sub bab di bab 2, sudah di perbaiki</a:t>
            </a:r>
            <a:endParaRPr lang="en-ID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9"/>
          <p:cNvGrpSpPr/>
          <p:nvPr/>
        </p:nvGrpSpPr>
        <p:grpSpPr>
          <a:xfrm>
            <a:off x="11151" y="9258300"/>
            <a:ext cx="18288000" cy="1028700"/>
            <a:chOff x="0" y="0"/>
            <a:chExt cx="118717045" cy="6677834"/>
          </a:xfrm>
        </p:grpSpPr>
        <p:sp>
          <p:nvSpPr>
            <p:cNvPr id="338" name="Google Shape;338;p9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339" name="Google Shape;339;p9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40" name="Google Shape;34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9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343" name="Google Shape;343;p9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344" name="Google Shape;344;p9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45" name="Google Shape;34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9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09 </a:t>
            </a:r>
            <a:endParaRPr/>
          </a:p>
        </p:txBody>
      </p:sp>
      <p:sp>
        <p:nvSpPr>
          <p:cNvPr id="347" name="Google Shape;347;p9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348" name="Google Shape;348;p9"/>
          <p:cNvSpPr txBox="1"/>
          <p:nvPr/>
        </p:nvSpPr>
        <p:spPr>
          <a:xfrm>
            <a:off x="2047084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349" name="Google Shape;349;p9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pic>
        <p:nvPicPr>
          <p:cNvPr id="36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72587" y="1661299"/>
            <a:ext cx="416069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Revisi Penguji 2</a:t>
            </a: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36944" y="2099881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Mutia Fadhilla, S.ST., M.Sc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0" b="10791"/>
          <a:stretch/>
        </p:blipFill>
        <p:spPr>
          <a:xfrm>
            <a:off x="9396052" y="4071039"/>
            <a:ext cx="6193105" cy="4761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29" b="11327"/>
          <a:stretch/>
        </p:blipFill>
        <p:spPr>
          <a:xfrm>
            <a:off x="814196" y="4071039"/>
            <a:ext cx="6339640" cy="4816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995244" y="3609374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773084" y="3609373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Sesudahnya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7684565" y="62370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/>
          <p:cNvSpPr/>
          <p:nvPr/>
        </p:nvSpPr>
        <p:spPr>
          <a:xfrm>
            <a:off x="973992" y="2590382"/>
            <a:ext cx="72683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Revisi Tinjauan Pustaka Perbedaan Penelitian terkini dengan </a:t>
            </a:r>
          </a:p>
          <a:p>
            <a:pPr lvl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terdahulu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1"/>
          <p:cNvGrpSpPr/>
          <p:nvPr/>
        </p:nvGrpSpPr>
        <p:grpSpPr>
          <a:xfrm>
            <a:off x="0" y="9258300"/>
            <a:ext cx="18288000" cy="1028700"/>
            <a:chOff x="0" y="0"/>
            <a:chExt cx="118717045" cy="6677834"/>
          </a:xfrm>
        </p:grpSpPr>
        <p:sp>
          <p:nvSpPr>
            <p:cNvPr id="384" name="Google Shape;384;p11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B3A7"/>
            </a:solidFill>
            <a:ln>
              <a:noFill/>
            </a:ln>
          </p:spPr>
        </p:sp>
        <p:sp>
          <p:nvSpPr>
            <p:cNvPr id="385" name="Google Shape;385;p11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86" name="Google Shape;38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4629" y="9597390"/>
            <a:ext cx="385516" cy="34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28434" y="9597390"/>
            <a:ext cx="457284" cy="34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11"/>
          <p:cNvGrpSpPr/>
          <p:nvPr/>
        </p:nvGrpSpPr>
        <p:grpSpPr>
          <a:xfrm>
            <a:off x="0" y="0"/>
            <a:ext cx="18288000" cy="1028700"/>
            <a:chOff x="0" y="0"/>
            <a:chExt cx="118717045" cy="6677834"/>
          </a:xfrm>
        </p:grpSpPr>
        <p:sp>
          <p:nvSpPr>
            <p:cNvPr id="389" name="Google Shape;389;p11"/>
            <p:cNvSpPr/>
            <p:nvPr/>
          </p:nvSpPr>
          <p:spPr>
            <a:xfrm>
              <a:off x="72390" y="72390"/>
              <a:ext cx="118572263" cy="6533054"/>
            </a:xfrm>
            <a:custGeom>
              <a:avLst/>
              <a:gdLst/>
              <a:ahLst/>
              <a:cxnLst/>
              <a:rect l="l" t="t" r="r" b="b"/>
              <a:pathLst>
                <a:path w="118572263" h="6533054" extrusionOk="0">
                  <a:moveTo>
                    <a:pt x="0" y="0"/>
                  </a:moveTo>
                  <a:lnTo>
                    <a:pt x="118572263" y="0"/>
                  </a:lnTo>
                  <a:lnTo>
                    <a:pt x="118572263" y="6533054"/>
                  </a:lnTo>
                  <a:lnTo>
                    <a:pt x="0" y="653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9478"/>
            </a:solidFill>
            <a:ln>
              <a:noFill/>
            </a:ln>
          </p:spPr>
        </p:sp>
        <p:sp>
          <p:nvSpPr>
            <p:cNvPr id="390" name="Google Shape;390;p11"/>
            <p:cNvSpPr/>
            <p:nvPr/>
          </p:nvSpPr>
          <p:spPr>
            <a:xfrm>
              <a:off x="0" y="0"/>
              <a:ext cx="118717045" cy="6677834"/>
            </a:xfrm>
            <a:custGeom>
              <a:avLst/>
              <a:gdLst/>
              <a:ahLst/>
              <a:cxnLst/>
              <a:rect l="l" t="t" r="r" b="b"/>
              <a:pathLst>
                <a:path w="118717045" h="6677834" extrusionOk="0">
                  <a:moveTo>
                    <a:pt x="118572273" y="6533054"/>
                  </a:moveTo>
                  <a:lnTo>
                    <a:pt x="118717045" y="6533054"/>
                  </a:lnTo>
                  <a:lnTo>
                    <a:pt x="118717045" y="6677834"/>
                  </a:lnTo>
                  <a:lnTo>
                    <a:pt x="118572273" y="6677834"/>
                  </a:lnTo>
                  <a:lnTo>
                    <a:pt x="118572273" y="65330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533054"/>
                  </a:lnTo>
                  <a:lnTo>
                    <a:pt x="0" y="6533054"/>
                  </a:lnTo>
                  <a:lnTo>
                    <a:pt x="0" y="144780"/>
                  </a:lnTo>
                  <a:close/>
                  <a:moveTo>
                    <a:pt x="0" y="6533054"/>
                  </a:moveTo>
                  <a:lnTo>
                    <a:pt x="144780" y="6533054"/>
                  </a:lnTo>
                  <a:lnTo>
                    <a:pt x="144780" y="6677834"/>
                  </a:lnTo>
                  <a:lnTo>
                    <a:pt x="0" y="6677834"/>
                  </a:lnTo>
                  <a:lnTo>
                    <a:pt x="0" y="6533054"/>
                  </a:lnTo>
                  <a:close/>
                  <a:moveTo>
                    <a:pt x="118572273" y="144780"/>
                  </a:moveTo>
                  <a:lnTo>
                    <a:pt x="118717045" y="144780"/>
                  </a:lnTo>
                  <a:lnTo>
                    <a:pt x="118717045" y="6533054"/>
                  </a:lnTo>
                  <a:lnTo>
                    <a:pt x="118572273" y="6533054"/>
                  </a:lnTo>
                  <a:lnTo>
                    <a:pt x="118572273" y="144780"/>
                  </a:lnTo>
                  <a:close/>
                  <a:moveTo>
                    <a:pt x="144780" y="6533054"/>
                  </a:moveTo>
                  <a:lnTo>
                    <a:pt x="118572273" y="6533054"/>
                  </a:lnTo>
                  <a:lnTo>
                    <a:pt x="118572273" y="6677834"/>
                  </a:lnTo>
                  <a:lnTo>
                    <a:pt x="144780" y="6677834"/>
                  </a:lnTo>
                  <a:lnTo>
                    <a:pt x="144780" y="6533054"/>
                  </a:lnTo>
                  <a:close/>
                  <a:moveTo>
                    <a:pt x="118572273" y="0"/>
                  </a:moveTo>
                  <a:lnTo>
                    <a:pt x="118717045" y="0"/>
                  </a:lnTo>
                  <a:lnTo>
                    <a:pt x="118717045" y="144780"/>
                  </a:lnTo>
                  <a:lnTo>
                    <a:pt x="118572273" y="144780"/>
                  </a:lnTo>
                  <a:lnTo>
                    <a:pt x="11857227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18572273" y="0"/>
                  </a:lnTo>
                  <a:lnTo>
                    <a:pt x="11857227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E2A1E"/>
            </a:solidFill>
            <a:ln>
              <a:noFill/>
            </a:ln>
          </p:spPr>
        </p:sp>
      </p:grpSp>
      <p:pic>
        <p:nvPicPr>
          <p:cNvPr id="391" name="Google Shape;39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739432" y="425847"/>
            <a:ext cx="885028" cy="17700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1"/>
          <p:cNvSpPr txBox="1"/>
          <p:nvPr/>
        </p:nvSpPr>
        <p:spPr>
          <a:xfrm>
            <a:off x="15566646" y="9597390"/>
            <a:ext cx="2057814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Page 11 </a:t>
            </a:r>
            <a:endParaRPr/>
          </a:p>
        </p:txBody>
      </p:sp>
      <p:sp>
        <p:nvSpPr>
          <p:cNvPr id="393" name="Google Shape;393;p11"/>
          <p:cNvSpPr txBox="1"/>
          <p:nvPr/>
        </p:nvSpPr>
        <p:spPr>
          <a:xfrm>
            <a:off x="594385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endParaRPr/>
          </a:p>
        </p:txBody>
      </p:sp>
      <p:sp>
        <p:nvSpPr>
          <p:cNvPr id="394" name="Google Shape;394;p11"/>
          <p:cNvSpPr txBox="1"/>
          <p:nvPr/>
        </p:nvSpPr>
        <p:spPr>
          <a:xfrm>
            <a:off x="2047084" y="339090"/>
            <a:ext cx="1297098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  <a:endParaRPr/>
          </a:p>
        </p:txBody>
      </p:sp>
      <p:sp>
        <p:nvSpPr>
          <p:cNvPr id="395" name="Google Shape;395;p11"/>
          <p:cNvSpPr txBox="1"/>
          <p:nvPr/>
        </p:nvSpPr>
        <p:spPr>
          <a:xfrm>
            <a:off x="3499783" y="342900"/>
            <a:ext cx="12970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3E2A1E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/>
          </a:p>
        </p:txBody>
      </p:sp>
      <p:sp>
        <p:nvSpPr>
          <p:cNvPr id="405" name="Google Shape;405;p11"/>
          <p:cNvSpPr txBox="1"/>
          <p:nvPr/>
        </p:nvSpPr>
        <p:spPr>
          <a:xfrm>
            <a:off x="722775" y="1378325"/>
            <a:ext cx="9681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Image 1" descr="https://pitch-assets-ccb95893-de3f-4266-973c-20049231b248.s3.eu-west-1.amazonaws.com/16c470d4-54b1-4563-b216-d408b0859f1a?pitch-bytes=81246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30186" y="1039703"/>
            <a:ext cx="1842058" cy="212035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372587" y="1661299"/>
            <a:ext cx="416069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4400" b="1" spc="-24" dirty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Revisi Penguji 2</a:t>
            </a:r>
            <a:r>
              <a:rPr lang="en-US" sz="4400" b="1" spc="-24" dirty="0" smtClean="0">
                <a:latin typeface="Times New Roman" panose="02020603050405020304" pitchFamily="18" charset="0"/>
                <a:ea typeface="General Sans" pitchFamily="34" charset="-122"/>
                <a:cs typeface="Times New Roman" panose="02020603050405020304" pitchFamily="18" charset="0"/>
              </a:rPr>
              <a:t>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36944" y="2099881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Mutia Fadhilla, S.ST., M.Sc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0" b="29241"/>
          <a:stretch/>
        </p:blipFill>
        <p:spPr>
          <a:xfrm>
            <a:off x="722773" y="4038975"/>
            <a:ext cx="6336933" cy="4564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5" b="23893"/>
          <a:stretch/>
        </p:blipFill>
        <p:spPr>
          <a:xfrm>
            <a:off x="9941895" y="3973592"/>
            <a:ext cx="6431897" cy="4695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995244" y="3577310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163048" y="3511927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Sesudahnya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7856308" y="64946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/>
          <p:cNvSpPr/>
          <p:nvPr/>
        </p:nvSpPr>
        <p:spPr>
          <a:xfrm>
            <a:off x="973991" y="2759949"/>
            <a:ext cx="47323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Revisi di gambar 3.5  use case diagram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473</Words>
  <Application>Microsoft Office PowerPoint</Application>
  <PresentationFormat>Custom</PresentationFormat>
  <Paragraphs>143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General Sans</vt:lpstr>
      <vt:lpstr>Montserrat</vt:lpstr>
      <vt:lpstr>Public Sans</vt:lpstr>
      <vt:lpstr>Manrope</vt:lpstr>
      <vt:lpstr>Caudex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 s e r</cp:lastModifiedBy>
  <cp:revision>28</cp:revision>
  <dcterms:created xsi:type="dcterms:W3CDTF">2006-08-16T00:00:00Z</dcterms:created>
  <dcterms:modified xsi:type="dcterms:W3CDTF">2026-01-29T14:45:30Z</dcterms:modified>
</cp:coreProperties>
</file>